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0"/>
            <a:ext cx="6215106" cy="1755753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НОД Беседа - по финансовой </a:t>
            </a:r>
            <a:r>
              <a:rPr lang="ru-RU" sz="2400" dirty="0" smtClean="0">
                <a:solidFill>
                  <a:schemeClr val="tx1"/>
                </a:solidFill>
              </a:rPr>
              <a:t>грамотности «</a:t>
            </a:r>
            <a:r>
              <a:rPr lang="ru-RU" sz="2400" dirty="0" smtClean="0">
                <a:solidFill>
                  <a:schemeClr val="tx1"/>
                </a:solidFill>
              </a:rPr>
              <a:t>Деньги бывают разные»</a:t>
            </a:r>
            <a:r>
              <a:rPr lang="ru-RU" sz="2400" dirty="0" smtClean="0">
                <a:solidFill>
                  <a:schemeClr val="tx1"/>
                </a:solidFill>
              </a:rPr>
              <a:t>, </a:t>
            </a:r>
            <a:r>
              <a:rPr lang="ru-RU" sz="2400" dirty="0" smtClean="0">
                <a:solidFill>
                  <a:schemeClr val="tx1"/>
                </a:solidFill>
              </a:rPr>
              <a:t>средняя группа "ПОЧЕМУЧКИ".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Воспитатель: </a:t>
            </a:r>
            <a:r>
              <a:rPr lang="ru-RU" sz="2400" dirty="0" err="1" smtClean="0">
                <a:solidFill>
                  <a:schemeClr val="tx1"/>
                </a:solidFill>
              </a:rPr>
              <a:t>Богунова</a:t>
            </a:r>
            <a:r>
              <a:rPr lang="ru-RU" sz="2400" dirty="0" smtClean="0">
                <a:solidFill>
                  <a:schemeClr val="tx1"/>
                </a:solidFill>
              </a:rPr>
              <a:t> М. И.</a:t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3" name="Picture 2" descr="C:\Users\НЕПОСЕДЫ\Desktop\ФИН.ГРАМОТНОСТЬ\БОГУНОВА\033896e2-043f-4ca3-af7f-4d440c7ed18c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714488"/>
            <a:ext cx="4868836" cy="48688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6715172" cy="142876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Цель: </a:t>
            </a:r>
            <a:r>
              <a:rPr lang="ru-RU" sz="2800" dirty="0" smtClean="0">
                <a:latin typeface="Monotype Corsiva" pitchFamily="66" charset="0"/>
              </a:rPr>
              <a:t>содействовать финансовому просвещению детей.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2050" name="Picture 2" descr="C:\Users\НЕПОСЕДЫ\Desktop\ФИН.ГРАМОТНОСТЬ\БОГУНОВА\d2422322-a1be-4d36-9474-7e9ae6ff9455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857364"/>
            <a:ext cx="3657582" cy="3657582"/>
          </a:xfrm>
          <a:prstGeom prst="rect">
            <a:avLst/>
          </a:prstGeom>
          <a:noFill/>
        </p:spPr>
      </p:pic>
      <p:pic>
        <p:nvPicPr>
          <p:cNvPr id="3" name="Picture 3" descr="C:\Users\НЕПОСЕДЫ\Desktop\ФИН.ГРАМОТНОСТЬ\БОГУНОВА\c1c16961-7932-4e0d-9aaf-13e18cca1e63.jf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857364"/>
            <a:ext cx="4643470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72320" cy="3368676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1.Раскрывать сущность понятия «деньги», «монета», «банкнота», «пластиковая карта», наличные и безналичные деньги, закреплять знания  детей о внешнем виде современных денег,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Обогащать словарный запас детей по теме "деньги",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Закреплять умение чётко и правильно отвечать на поставленные вопросы,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Воспитывать бережно отношение к деньгам.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НЕПОСЕДЫ\Desktop\ФИН.ГРАМОТНОСТЬ\БОГУНОВА\5134a5e7-7bc1-4c81-aced-31ab4b0178f5.jf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43118">
            <a:off x="5991259" y="3906846"/>
            <a:ext cx="2817780" cy="2817780"/>
          </a:xfrm>
          <a:prstGeom prst="rect">
            <a:avLst/>
          </a:prstGeom>
          <a:noFill/>
        </p:spPr>
      </p:pic>
      <p:pic>
        <p:nvPicPr>
          <p:cNvPr id="4" name="Picture 3" descr="C:\Users\НЕПОСЕДЫ\Desktop\ФИН.ГРАМОТНОСТЬ\БОГУНОВА\b100d143-0b2d-4d44-ae4f-f275fcc5787c.jf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65240">
            <a:off x="324026" y="3856679"/>
            <a:ext cx="2826541" cy="2826541"/>
          </a:xfrm>
          <a:prstGeom prst="rect">
            <a:avLst/>
          </a:prstGeom>
          <a:noFill/>
        </p:spPr>
      </p:pic>
      <p:pic>
        <p:nvPicPr>
          <p:cNvPr id="7" name="Picture 6" descr="C:\Users\НЕПОСЕДЫ\Pictures\images.jf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4286256"/>
            <a:ext cx="1582401" cy="1500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ЕПОСЕДЫ\Desktop\ФИН.ГРАМОТНОСТЬ\БОГУНОВА\b7952789-81d9-47a6-9e4a-ae9e35a21574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0"/>
            <a:ext cx="6715172" cy="6715174"/>
          </a:xfrm>
          <a:prstGeom prst="rect">
            <a:avLst/>
          </a:prstGeom>
          <a:noFill/>
        </p:spPr>
      </p:pic>
      <p:pic>
        <p:nvPicPr>
          <p:cNvPr id="3" name="Picture 3" descr="C:\Users\НЕПОСЕДЫ\Desktop\ФИН.ГРАМОТНОСТЬ\БОГУНОВА\561a73c9-66a2-411b-bb08-ca71d5ab0270.jf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74" y="5072074"/>
            <a:ext cx="1785926" cy="1785926"/>
          </a:xfrm>
          <a:prstGeom prst="rect">
            <a:avLst/>
          </a:prstGeom>
          <a:noFill/>
        </p:spPr>
      </p:pic>
      <p:pic>
        <p:nvPicPr>
          <p:cNvPr id="4" name="Picture 4" descr="C:\Users\НЕПОСЕДЫ\Desktop\ФИН.ГРАМОТНОСТЬ\БОГУНОВА\297f5434-1ac2-4021-b6e1-a89c25a1e604.jf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61289" y="2214554"/>
            <a:ext cx="1782711" cy="17827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owerpoint-template-2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 (3)</Template>
  <TotalTime>104</TotalTime>
  <Words>16</Words>
  <Application>Microsoft Office PowerPoint</Application>
  <PresentationFormat>Экран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powerpoint-template-24</vt:lpstr>
      <vt:lpstr>НОД Беседа - по финансовой грамотности «Деньги бывают разные», средняя группа "ПОЧЕМУЧКИ". Воспитатель: Богунова М. И. </vt:lpstr>
      <vt:lpstr>  Цель: содействовать финансовому просвещению детей. </vt:lpstr>
      <vt:lpstr>  1.Раскрывать сущность понятия «деньги», «монета», «банкнота», «пластиковая карта», наличные и безналичные деньги, закреплять знания  детей о внешнем виде современных денег, 2. Обогащать словарный запас детей по теме "деньги", 3. Закреплять умение чётко и правильно отвечать на поставленные вопросы, 4. Воспитывать бережно отношение к деньгам. </vt:lpstr>
      <vt:lpstr>Слайд 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НОД по финансовой грамотности в старшей группе 4 "Ромашка""Страна Финансов»</dc:title>
  <dc:creator>НЕПОСЕДЫ</dc:creator>
  <cp:lastModifiedBy>НЕПОСЕДЫ</cp:lastModifiedBy>
  <cp:revision>14</cp:revision>
  <dcterms:created xsi:type="dcterms:W3CDTF">2020-11-23T06:38:52Z</dcterms:created>
  <dcterms:modified xsi:type="dcterms:W3CDTF">2020-11-24T01:05:24Z</dcterms:modified>
</cp:coreProperties>
</file>